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5"/>
  </p:notesMasterIdLst>
  <p:sldIdLst>
    <p:sldId id="256" r:id="rId2"/>
    <p:sldId id="257" r:id="rId3"/>
    <p:sldId id="305" r:id="rId4"/>
    <p:sldId id="259" r:id="rId5"/>
    <p:sldId id="262" r:id="rId6"/>
    <p:sldId id="306" r:id="rId7"/>
    <p:sldId id="307" r:id="rId8"/>
    <p:sldId id="264" r:id="rId9"/>
    <p:sldId id="310" r:id="rId10"/>
    <p:sldId id="263" r:id="rId11"/>
    <p:sldId id="308" r:id="rId12"/>
    <p:sldId id="312" r:id="rId13"/>
    <p:sldId id="260" r:id="rId14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Montserrat ExtraBold" panose="00000900000000000000" pitchFamily="2" charset="0"/>
      <p:bold r:id="rId20"/>
      <p:boldItalic r:id="rId21"/>
    </p:embeddedFont>
    <p:embeddedFont>
      <p:font typeface="Montserrat ExtraLight" panose="000003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19B8BC-F92A-4381-906A-4712EF2785AE}">
  <a:tblStyle styleId="{6B19B8BC-F92A-4381-906A-4712EF2785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5780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0640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2256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2811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7248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8067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8" r:id="rId4"/>
    <p:sldLayoutId id="2147483659" r:id="rId5"/>
    <p:sldLayoutId id="2147483661" r:id="rId6"/>
    <p:sldLayoutId id="2147483662" r:id="rId7"/>
    <p:sldLayoutId id="2147483663" r:id="rId8"/>
    <p:sldLayoutId id="214748366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GLI SCHIAVISTI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Bianchini, De Salve, Gaida, Gelvi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871787" y="2624375"/>
            <a:ext cx="3400426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SCRIPTING &amp; DEVOPS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CAMBIAMENTI DAL PROGETTO INIZIALE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1026200" y="1785202"/>
            <a:ext cx="2763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IDEA</a:t>
            </a:r>
            <a:br>
              <a:rPr lang="en" dirty="0"/>
            </a:br>
            <a:r>
              <a:rPr lang="en" dirty="0"/>
              <a:t>PROGETTO INIZIALE</a:t>
            </a:r>
            <a:endParaRPr dirty="0"/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1230363" y="2333602"/>
            <a:ext cx="2390100" cy="26324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L’idea iniziale era quella di creare un sito web sul quale venissero caricati i dati di due file csv elaborati dalla lambda </a:t>
            </a:r>
            <a:r>
              <a:rPr lang="it-IT" dirty="0" err="1"/>
              <a:t>function</a:t>
            </a:r>
            <a:r>
              <a:rPr lang="it-IT" dirty="0"/>
              <a:t> e permettere all’utente di scegliere di ordinare i dati per ordine di utilizzo o ordine alfabetico.</a:t>
            </a:r>
            <a:endParaRPr dirty="0"/>
          </a:p>
        </p:txBody>
      </p:sp>
      <p:sp>
        <p:nvSpPr>
          <p:cNvPr id="225" name="Google Shape;225;p45"/>
          <p:cNvSpPr txBox="1">
            <a:spLocks noGrp="1"/>
          </p:cNvSpPr>
          <p:nvPr>
            <p:ph type="title" idx="2"/>
          </p:nvPr>
        </p:nvSpPr>
        <p:spPr>
          <a:xfrm>
            <a:off x="5264944" y="1785202"/>
            <a:ext cx="2907286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IDEA </a:t>
            </a:r>
            <a:br>
              <a:rPr lang="en" dirty="0"/>
            </a:br>
            <a:r>
              <a:rPr lang="en" dirty="0"/>
              <a:t>PROGETTO FINALE</a:t>
            </a:r>
            <a:endParaRPr dirty="0"/>
          </a:p>
        </p:txBody>
      </p: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5523537" y="2291958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L’obiettivo finale è stato quello di creare un sito web sul quale venissero mostrati </a:t>
            </a:r>
            <a:r>
              <a:rPr lang="it-IT" dirty="0"/>
              <a:t>i </a:t>
            </a:r>
            <a:r>
              <a:rPr lang="en" dirty="0"/>
              <a:t>dati csv elaborati. La differenza dall’idea precedente è che questa volta, sul sito verranno caricati solo le 10 Schede Video più utilizzate. </a:t>
            </a:r>
            <a:endParaRPr dirty="0"/>
          </a:p>
        </p:txBody>
      </p:sp>
      <p:cxnSp>
        <p:nvCxnSpPr>
          <p:cNvPr id="227" name="Google Shape;227;p45"/>
          <p:cNvCxnSpPr/>
          <p:nvPr/>
        </p:nvCxnSpPr>
        <p:spPr>
          <a:xfrm>
            <a:off x="2289513" y="2233992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8" name="Google Shape;228;p45"/>
          <p:cNvCxnSpPr/>
          <p:nvPr/>
        </p:nvCxnSpPr>
        <p:spPr>
          <a:xfrm>
            <a:off x="6582687" y="2233992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499" y="445025"/>
            <a:ext cx="4956779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CAMBIAMENTI DELLE IDEE PER IL LATO DI SCRIPTING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3432533" y="1561171"/>
            <a:ext cx="2115050" cy="700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SCRIPT </a:t>
            </a:r>
            <a:br>
              <a:rPr lang="en" dirty="0"/>
            </a:br>
            <a:r>
              <a:rPr lang="en" dirty="0"/>
              <a:t>PYTHON</a:t>
            </a:r>
            <a:endParaRPr dirty="0"/>
          </a:p>
        </p:txBody>
      </p:sp>
      <p:sp>
        <p:nvSpPr>
          <p:cNvPr id="236" name="Google Shape;236;p46"/>
          <p:cNvSpPr txBox="1">
            <a:spLocks noGrp="1"/>
          </p:cNvSpPr>
          <p:nvPr>
            <p:ph type="subTitle" idx="1"/>
          </p:nvPr>
        </p:nvSpPr>
        <p:spPr>
          <a:xfrm>
            <a:off x="3456559" y="2261652"/>
            <a:ext cx="2067000" cy="28818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Abbiamo creato uno script, utilizzando la libreria boto3. Lo scopo dello script è quello di prendere il csv, contenente i dati delle schede video, elaborarlo e caricarlo sulla pagina web e mostrare solo i 10 prodotti più utilizzati. </a:t>
            </a:r>
            <a:endParaRPr dirty="0"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6028553" y="1713252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PAGINA WEB</a:t>
            </a:r>
            <a:endParaRPr dirty="0"/>
          </a:p>
        </p:txBody>
      </p:sp>
      <p:sp>
        <p:nvSpPr>
          <p:cNvPr id="238" name="Google Shape;238;p46"/>
          <p:cNvSpPr txBox="1">
            <a:spLocks noGrp="1"/>
          </p:cNvSpPr>
          <p:nvPr>
            <p:ph type="subTitle" idx="3"/>
          </p:nvPr>
        </p:nvSpPr>
        <p:spPr>
          <a:xfrm>
            <a:off x="6028553" y="2261651"/>
            <a:ext cx="2067000" cy="28818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Abbiamo realizzato una pagina web statica sulla quale venissero esposti i dati che ogni volta vengono elaborati dalla lambda </a:t>
            </a:r>
            <a:r>
              <a:rPr lang="it-IT" dirty="0" err="1"/>
              <a:t>function</a:t>
            </a:r>
            <a:r>
              <a:rPr lang="it-IT" dirty="0"/>
              <a:t>. </a:t>
            </a:r>
            <a:endParaRPr dirty="0"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836513" y="1561171"/>
            <a:ext cx="2115051" cy="700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LAMBDA</a:t>
            </a:r>
            <a:br>
              <a:rPr lang="en" dirty="0"/>
            </a:br>
            <a:r>
              <a:rPr lang="en" dirty="0"/>
              <a:t>FUNCTION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777338" y="2208423"/>
            <a:ext cx="2233400" cy="3344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Abbiamo creato una lambda </a:t>
            </a:r>
            <a:r>
              <a:rPr lang="it-IT" dirty="0" err="1"/>
              <a:t>function</a:t>
            </a:r>
            <a:r>
              <a:rPr lang="it-IT" dirty="0"/>
              <a:t> che ci consente di eseguire codice su richiesta ed in risposta a determinati eventi. Ad esempio l’abbiamo collegata al bucket s3 perché dopo aver preso i file al suo interno ne eseguirà la loro elaborazione.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</p:txBody>
      </p:sp>
      <p:cxnSp>
        <p:nvCxnSpPr>
          <p:cNvPr id="241" name="Google Shape;241;p46"/>
          <p:cNvCxnSpPr>
            <a:cxnSpLocks/>
          </p:cNvCxnSpPr>
          <p:nvPr/>
        </p:nvCxnSpPr>
        <p:spPr>
          <a:xfrm flipV="1">
            <a:off x="4342325" y="2132639"/>
            <a:ext cx="247415" cy="636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6926153" y="2152426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1734114" y="2172213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61346348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499" y="445025"/>
            <a:ext cx="5640721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IDEE NON PORTATE A TERMINE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3432533" y="1561171"/>
            <a:ext cx="2115050" cy="700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LAMBDA</a:t>
            </a:r>
            <a:endParaRPr dirty="0"/>
          </a:p>
        </p:txBody>
      </p:sp>
      <p:sp>
        <p:nvSpPr>
          <p:cNvPr id="236" name="Google Shape;236;p46"/>
          <p:cNvSpPr txBox="1">
            <a:spLocks noGrp="1"/>
          </p:cNvSpPr>
          <p:nvPr>
            <p:ph type="subTitle" idx="1"/>
          </p:nvPr>
        </p:nvSpPr>
        <p:spPr>
          <a:xfrm>
            <a:off x="3456559" y="2261652"/>
            <a:ext cx="2067000" cy="28818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Non siamo riusciti ad elaborare i dati tramite lo script a causa di vari problemi. </a:t>
            </a:r>
          </a:p>
          <a:p>
            <a:pPr marL="0" indent="0"/>
            <a:r>
              <a:rPr lang="it-IT" dirty="0"/>
              <a:t>Non siamo riusciti ad inserirlo all’interno dello script L’SNS </a:t>
            </a:r>
            <a:r>
              <a:rPr lang="it-IT" dirty="0" err="1"/>
              <a:t>Topic</a:t>
            </a:r>
            <a:endParaRPr lang="it-IT" dirty="0"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6028553" y="1713252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300" dirty="0"/>
              <a:t>IMMAGINE DIMOSTRATIVA DELLA NOSTRA IDEA</a:t>
            </a:r>
            <a:endParaRPr sz="1300" dirty="0"/>
          </a:p>
        </p:txBody>
      </p:sp>
      <p:sp>
        <p:nvSpPr>
          <p:cNvPr id="238" name="Google Shape;238;p46"/>
          <p:cNvSpPr txBox="1">
            <a:spLocks noGrp="1"/>
          </p:cNvSpPr>
          <p:nvPr>
            <p:ph type="subTitle" idx="3"/>
          </p:nvPr>
        </p:nvSpPr>
        <p:spPr>
          <a:xfrm>
            <a:off x="6028553" y="2261651"/>
            <a:ext cx="2067000" cy="28818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Volevamo inserire un’immagine che mostrasse il sistema che avevamo in mente e il </a:t>
            </a:r>
            <a:r>
              <a:rPr lang="it-IT"/>
              <a:t>suo funzionamento. </a:t>
            </a:r>
            <a:endParaRPr dirty="0"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836513" y="1561171"/>
            <a:ext cx="2115051" cy="700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EC2 DOCKER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777338" y="2208423"/>
            <a:ext cx="2233400" cy="3344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Abbiamo solo creato l’istanza EC2 e non siamo riusciti a creare il container che doveva contenere la pagina web con i dati. </a:t>
            </a:r>
          </a:p>
        </p:txBody>
      </p:sp>
      <p:cxnSp>
        <p:nvCxnSpPr>
          <p:cNvPr id="241" name="Google Shape;241;p46"/>
          <p:cNvCxnSpPr>
            <a:cxnSpLocks/>
          </p:cNvCxnSpPr>
          <p:nvPr/>
        </p:nvCxnSpPr>
        <p:spPr>
          <a:xfrm flipV="1">
            <a:off x="4342325" y="2132639"/>
            <a:ext cx="247415" cy="636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6926153" y="2152426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1734114" y="2172213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414168476"/>
      </p:ext>
    </p:extLst>
  </p:cSld>
  <p:clrMapOvr>
    <a:masterClrMapping/>
  </p:clrMapOvr>
  <p:transition spd="slow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2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—Qualsiasi membro di questo gruppo</a:t>
            </a:r>
            <a:endParaRPr dirty="0"/>
          </a:p>
        </p:txBody>
      </p:sp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1850525" y="1993105"/>
            <a:ext cx="5442900" cy="17679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“non so fare un cazzo.”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NOSTRO PROGETTO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771649"/>
            <a:ext cx="7172100" cy="2514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sz="1400" dirty="0"/>
              <a:t>Noi dell’azienda «Gli Schiavisti» abbiamo sviluppato un progetto che prevede la creazione di un'infrastruttura IT in grado di gestire i dati csv dell’hardware degli utenti di Steam. L'obiettivo finale è la creazione di un sito web, dove gli utenti possono visualizzare tutti i dati relativi all'hardware utilizzato dagli utenti di Steam.</a:t>
            </a:r>
            <a:br>
              <a:rPr lang="it-IT" sz="1400" dirty="0"/>
            </a:br>
            <a:r>
              <a:rPr lang="it-IT" sz="1400" dirty="0"/>
              <a:t>Ciò permetterà agli utenti di ordinare i dati in base alle loro preferenze. Sarà possibile ordinarli in base alla percentuale di utilizzo o in ordine alfabetico. Questo darà all'utente la possibilità di confrontare i pezzi di hardware solo a scopo formativo. </a:t>
            </a:r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3" name="Google Shape;173;p39"/>
          <p:cNvSpPr txBox="1"/>
          <p:nvPr/>
        </p:nvSpPr>
        <p:spPr>
          <a:xfrm>
            <a:off x="938500" y="4221950"/>
            <a:ext cx="68202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150" dirty="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ANALISI DEI PASSAGGI E </a:t>
            </a:r>
            <a:br>
              <a:rPr lang="it-IT" dirty="0"/>
            </a:br>
            <a:r>
              <a:rPr lang="it-IT" dirty="0"/>
              <a:t>DEGLI STRUMENTI UTILIZZATI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507331"/>
            <a:ext cx="7172100" cy="2517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piano che volevamo usare per la realizzazione della nostra infrastruttura consisteva nell’utilizzare dei processi di </a:t>
            </a:r>
            <a:r>
              <a:rPr lang="it-IT" dirty="0" err="1"/>
              <a:t>DevOps</a:t>
            </a:r>
            <a:r>
              <a:rPr lang="it-IT" dirty="0"/>
              <a:t> come: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 </a:t>
            </a:r>
            <a:endParaRPr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dirty="0"/>
              <a:t>GITHUB, per </a:t>
            </a:r>
            <a:r>
              <a:rPr lang="en-US" dirty="0" err="1"/>
              <a:t>tenere</a:t>
            </a:r>
            <a:r>
              <a:rPr lang="en-US" dirty="0"/>
              <a:t> il nostro team </a:t>
            </a:r>
            <a:r>
              <a:rPr lang="en-US" dirty="0" err="1"/>
              <a:t>aggiornato</a:t>
            </a:r>
            <a:r>
              <a:rPr lang="en-US" dirty="0"/>
              <a:t> per </a:t>
            </a:r>
            <a:r>
              <a:rPr lang="en-US" dirty="0" err="1"/>
              <a:t>quanto</a:t>
            </a:r>
            <a:r>
              <a:rPr lang="en-US" dirty="0"/>
              <a:t> </a:t>
            </a:r>
            <a:r>
              <a:rPr lang="en-US" dirty="0" err="1"/>
              <a:t>riguarda</a:t>
            </a:r>
            <a:r>
              <a:rPr lang="en-US" dirty="0"/>
              <a:t> il </a:t>
            </a:r>
            <a:r>
              <a:rPr lang="en-US" dirty="0" err="1"/>
              <a:t>codice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abbiamo</a:t>
            </a:r>
            <a:r>
              <a:rPr lang="en-US" dirty="0"/>
              <a:t> </a:t>
            </a:r>
            <a:r>
              <a:rPr lang="en-US" dirty="0" err="1"/>
              <a:t>scritto</a:t>
            </a:r>
            <a:r>
              <a:rPr lang="en-US" dirty="0"/>
              <a:t>. 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it-IT" dirty="0"/>
              <a:t>Utilizzare lo scripting per l’automatizzazione di attività ripetitive e la Lambda </a:t>
            </a:r>
            <a:r>
              <a:rPr lang="it-IT" dirty="0" err="1"/>
              <a:t>function</a:t>
            </a:r>
            <a:r>
              <a:rPr lang="it-IT" dirty="0"/>
              <a:t> per la gestione degli eventi.</a:t>
            </a:r>
            <a:endParaRPr lang="en-US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it-IT" dirty="0"/>
              <a:t>Abbiamo utilizzato Docker per la creazione di un container.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it-IT" dirty="0"/>
              <a:t>Abbiamo utilizzato S3 per l'archiviazione dei dati csv dell’hardware degli utenti di Steam.</a:t>
            </a:r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3" name="Google Shape;173;p39"/>
          <p:cNvSpPr txBox="1"/>
          <p:nvPr/>
        </p:nvSpPr>
        <p:spPr>
          <a:xfrm>
            <a:off x="938500" y="4221950"/>
            <a:ext cx="68202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en-US" sz="1150" dirty="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448735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952C57B4-93F9-344E-73FF-A3AC71D09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050" y="408086"/>
            <a:ext cx="3222178" cy="2013808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038518C8-7D1E-54BE-2EDC-ED0AD77ED1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1053" y="2242852"/>
            <a:ext cx="2132702" cy="823708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D2369402-4FE9-5F53-3683-88CCCD1FB2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991" y="3192364"/>
            <a:ext cx="1543050" cy="154305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0ABB16CC-1544-01E5-C9A0-330E6B310B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5026" y="3066560"/>
            <a:ext cx="2295032" cy="1898183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75053B55-AC30-B1E2-B80D-1EC9A32C6A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5118" y="287780"/>
            <a:ext cx="1197414" cy="11974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COME ABBIAMO UTILIZZATO GITHUB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807244" y="1521619"/>
            <a:ext cx="5077656" cy="311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it-IT" dirty="0"/>
              <a:t>Abbiamo creato una </a:t>
            </a:r>
            <a:r>
              <a:rPr lang="it-IT" dirty="0" err="1"/>
              <a:t>repositoty</a:t>
            </a:r>
            <a:r>
              <a:rPr lang="it-IT" dirty="0"/>
              <a:t> che ha rappresentato un punto di riferimento fondamentale per il nostro team durante lo sviluppo del progetto. Grazie a questa piattaforma abbiamo potuto condividere i nostri script e file CSV. Ciò ci ha consentito di accedere alle informazioni in modo rapido, di tenere traccia di tutti i progressi del nostro progetto garantendo un'elaborazione fluida e senza intoppi. </a:t>
            </a:r>
          </a:p>
          <a:p>
            <a:pPr marL="139700" indent="0">
              <a:buNone/>
            </a:pPr>
            <a:endParaRPr lang="it-IT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CREAZIONE  E UTILIZZO DEL BUCKET S3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807244" y="1521619"/>
            <a:ext cx="5077656" cy="311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it-IT" dirty="0"/>
              <a:t>Come prima cosa abbiamo creato un Bucket S3, ossia un sistema di archiviazione fornito da AWS e nel quale puoi salvare qualsiasi tipo di contenuto: immagini, video, documenti ecc. </a:t>
            </a:r>
          </a:p>
          <a:p>
            <a:pPr marL="139700" indent="0">
              <a:buNone/>
            </a:pPr>
            <a:r>
              <a:rPr lang="it-IT" dirty="0"/>
              <a:t>Noi lo abbiamo utilizzato per archiviare i file csv contenenti i dati dell’hardware utilizzato dagli utenti di </a:t>
            </a:r>
            <a:r>
              <a:rPr lang="it-IT" dirty="0" err="1"/>
              <a:t>Steam</a:t>
            </a:r>
            <a:r>
              <a:rPr lang="it-IT" dirty="0"/>
              <a:t> e lo abbiamo collegato alla nostra lambda </a:t>
            </a:r>
            <a:r>
              <a:rPr lang="it-IT" dirty="0" err="1"/>
              <a:t>function</a:t>
            </a:r>
            <a:r>
              <a:rPr lang="it-IT" dirty="0"/>
              <a:t>. </a:t>
            </a:r>
          </a:p>
          <a:p>
            <a:pPr marL="139700" indent="0">
              <a:buNone/>
            </a:pPr>
            <a:r>
              <a:rPr lang="it-IT" dirty="0"/>
              <a:t>I file CSV li abbiamo scaricati da </a:t>
            </a:r>
            <a:r>
              <a:rPr lang="it-IT" dirty="0" err="1"/>
              <a:t>Kaggle</a:t>
            </a:r>
            <a:r>
              <a:rPr lang="it-IT" dirty="0"/>
              <a:t>, un sito web che ospita un vasto quantitativo di set di dati, sia pubblici che privati. 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16264704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CREAZIONE ISTANZA EC2 </a:t>
            </a:r>
            <a:br>
              <a:rPr lang="en" dirty="0"/>
            </a:br>
            <a:r>
              <a:rPr lang="en" dirty="0"/>
              <a:t>E CONTAINER DOCKER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807244" y="1521619"/>
            <a:ext cx="5077656" cy="311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it-IT" dirty="0"/>
              <a:t>Dopo la creazione del bucket siamo passati alla creazione di un’istanza ec2 sulla quale girerà il nostro progetto e sulla quale abbiamo installato </a:t>
            </a:r>
            <a:r>
              <a:rPr lang="it-IT" dirty="0" err="1"/>
              <a:t>docker</a:t>
            </a:r>
            <a:r>
              <a:rPr lang="it-IT" dirty="0"/>
              <a:t>, un applicativo open source per la gestione di container e che consente la creazione, la distribuzione e la gestione di applicazioni in un ambiente isolato.</a:t>
            </a:r>
          </a:p>
          <a:p>
            <a:pPr marL="139700" indent="0">
              <a:buNone/>
            </a:pPr>
            <a:r>
              <a:rPr lang="it-IT" dirty="0"/>
              <a:t>Docker è quindi stato utilizzato per permetterci di mettere in piedi il nostro sito web che ci permetterà di visualizzare i file csv elaborati in precedenza. 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47380087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499" y="445025"/>
            <a:ext cx="4956779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IDEE INIZIALI </a:t>
            </a:r>
            <a:br>
              <a:rPr lang="en" dirty="0"/>
            </a:br>
            <a:r>
              <a:rPr lang="en" dirty="0"/>
              <a:t>PER IL LATO DI SCRIPTING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3432533" y="1561171"/>
            <a:ext cx="2115050" cy="700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SCRIPT </a:t>
            </a:r>
            <a:br>
              <a:rPr lang="en" dirty="0"/>
            </a:br>
            <a:r>
              <a:rPr lang="en" dirty="0"/>
              <a:t>PYTHON</a:t>
            </a:r>
            <a:endParaRPr dirty="0"/>
          </a:p>
        </p:txBody>
      </p:sp>
      <p:sp>
        <p:nvSpPr>
          <p:cNvPr id="236" name="Google Shape;236;p46"/>
          <p:cNvSpPr txBox="1">
            <a:spLocks noGrp="1"/>
          </p:cNvSpPr>
          <p:nvPr>
            <p:ph type="subTitle" idx="1"/>
          </p:nvPr>
        </p:nvSpPr>
        <p:spPr>
          <a:xfrm>
            <a:off x="3456559" y="2261652"/>
            <a:ext cx="2067000" cy="28818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Pensiamo di creare uno script Python che elabori </a:t>
            </a:r>
            <a:r>
              <a:rPr lang="it-IT" dirty="0"/>
              <a:t>i dati all’interno dei nostri CSV in base al nome, quindi in ordine alfabetico. Per la realizzazione di questo script pensiamo di utilizzare la libreria boto3. </a:t>
            </a:r>
            <a:endParaRPr dirty="0"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6028553" y="1713252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 SITE</a:t>
            </a:r>
            <a:endParaRPr dirty="0"/>
          </a:p>
        </p:txBody>
      </p:sp>
      <p:sp>
        <p:nvSpPr>
          <p:cNvPr id="238" name="Google Shape;238;p46"/>
          <p:cNvSpPr txBox="1">
            <a:spLocks noGrp="1"/>
          </p:cNvSpPr>
          <p:nvPr>
            <p:ph type="subTitle" idx="3"/>
          </p:nvPr>
        </p:nvSpPr>
        <p:spPr>
          <a:xfrm>
            <a:off x="6028553" y="2261651"/>
            <a:ext cx="2067000" cy="28818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Vogliamo realizzare un sito web con interfaccia semplice che permetta all’utente di scegliere il modo in cui vuole visualizzare </a:t>
            </a:r>
            <a:r>
              <a:rPr lang="it-IT" dirty="0"/>
              <a:t>I</a:t>
            </a:r>
            <a:r>
              <a:rPr lang="en" dirty="0"/>
              <a:t> dati. L’utente può scegliere tra ordine alfabetico, quindi il nome, o in base all’utilizzo del prodotto. </a:t>
            </a:r>
            <a:r>
              <a:rPr lang="it-IT" dirty="0"/>
              <a:t> </a:t>
            </a:r>
            <a:endParaRPr dirty="0"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836513" y="1561171"/>
            <a:ext cx="2115051" cy="700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LAMBDA</a:t>
            </a:r>
            <a:br>
              <a:rPr lang="en" dirty="0"/>
            </a:br>
            <a:r>
              <a:rPr lang="en" dirty="0"/>
              <a:t>FUNCTION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777338" y="2208423"/>
            <a:ext cx="2233400" cy="3344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Abbiamo creato una lambda </a:t>
            </a:r>
            <a:r>
              <a:rPr lang="it-IT" dirty="0" err="1"/>
              <a:t>function</a:t>
            </a:r>
            <a:r>
              <a:rPr lang="it-IT" dirty="0"/>
              <a:t> che ci consente di eseguire codice su richiesta ed in risposta a determinati eventi. Ad esempio l’abbiamo collegata al bucket s3 perché dopo aver preso i file al suo interno ne eseguirà la loro elaborazione.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</p:txBody>
      </p:sp>
      <p:cxnSp>
        <p:nvCxnSpPr>
          <p:cNvPr id="241" name="Google Shape;241;p46"/>
          <p:cNvCxnSpPr>
            <a:cxnSpLocks/>
          </p:cNvCxnSpPr>
          <p:nvPr/>
        </p:nvCxnSpPr>
        <p:spPr>
          <a:xfrm flipV="1">
            <a:off x="4342325" y="2132639"/>
            <a:ext cx="247415" cy="636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6926153" y="2152426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1734114" y="2172213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1839951" y="1330551"/>
            <a:ext cx="5464097" cy="1293824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DIFFERENZE COL PROGETTO INIZIALE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Bianchini, De Salve, Gaida, Gelvi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871787" y="2624375"/>
            <a:ext cx="3400426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SCRIPTING &amp; DEVOPS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446823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908</Words>
  <Application>Microsoft Office PowerPoint</Application>
  <PresentationFormat>Presentazione su schermo (16:9)</PresentationFormat>
  <Paragraphs>54</Paragraphs>
  <Slides>13</Slides>
  <Notes>13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Montserrat ExtraLight</vt:lpstr>
      <vt:lpstr>Montserrat ExtraBold</vt:lpstr>
      <vt:lpstr>Montserrat</vt:lpstr>
      <vt:lpstr>Arial</vt:lpstr>
      <vt:lpstr>Futuristic Background by Slidesgo</vt:lpstr>
      <vt:lpstr>GLI SCHIAVISTI</vt:lpstr>
      <vt:lpstr>IL NOSTRO PROGETTO</vt:lpstr>
      <vt:lpstr>ANALISI DEI PASSAGGI E  DEGLI STRUMENTI UTILIZZATI</vt:lpstr>
      <vt:lpstr>Presentazione standard di PowerPoint</vt:lpstr>
      <vt:lpstr>COME ABBIAMO UTILIZZATO GITHUB</vt:lpstr>
      <vt:lpstr>CREAZIONE  E UTILIZZO DEL BUCKET S3</vt:lpstr>
      <vt:lpstr>CREAZIONE ISTANZA EC2  E CONTAINER DOCKER</vt:lpstr>
      <vt:lpstr>IDEE INIZIALI  PER IL LATO DI SCRIPTING</vt:lpstr>
      <vt:lpstr>DIFFERENZE COL PROGETTO INIZIALE</vt:lpstr>
      <vt:lpstr>CAMBIAMENTI DAL PROGETTO INIZIALE</vt:lpstr>
      <vt:lpstr>CAMBIAMENTI DELLE IDEE PER IL LATO DI SCRIPTING</vt:lpstr>
      <vt:lpstr>IDEE NON PORTATE A TERMINE</vt:lpstr>
      <vt:lpstr>“non so fare un cazzo.”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GLI SCHIAVISTI</dc:title>
  <cp:lastModifiedBy>Davide De Salve</cp:lastModifiedBy>
  <cp:revision>44</cp:revision>
  <dcterms:modified xsi:type="dcterms:W3CDTF">2023-03-16T10:06:35Z</dcterms:modified>
</cp:coreProperties>
</file>